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embeddings/oleObject1.docx" ContentType="application/vnd.openxmlformats-officedocument.wordprocessingml.document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media/image5.png" ContentType="image/png"/>
  <Override PartName="/ppt/media/image2.jpeg" ContentType="image/jpeg"/>
  <Override PartName="/ppt/media/image3.wmf" ContentType="image/x-wmf"/>
  <Override PartName="/ppt/media/image1.jpeg" ContentType="image/jpeg"/>
  <Override PartName="/ppt/media/image4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jpeg" ContentType="image/jpeg"/>
  <Override PartName="/ppt/media/image9.jpeg" ContentType="image/jpeg"/>
  <Override PartName="/ppt/media/image10.png" ContentType="image/png"/>
  <Override PartName="/ppt/media/image13.jpeg" ContentType="image/jpeg"/>
  <Override PartName="/ppt/media/image11.jpeg" ContentType="image/jpeg"/>
  <Override PartName="/ppt/media/image8.jpeg" ContentType="image/jpeg"/>
  <Override PartName="/ppt/media/image12.jpeg" ContentType="image/jpeg"/>
  <Override PartName="/ppt/media/image16.png" ContentType="image/png"/>
  <Override PartName="/ppt/slideLayouts/_rels/slideLayout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60" r:id="rId5"/>
    <p:sldMasterId id="2147483662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8.xml"/><Relationship Id="rId6" Type="http://schemas.openxmlformats.org/officeDocument/2006/relationships/slideMaster" Target="slideMasters/slideMaster9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Nature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B045E1-90E7-4E8F-815A-849B7C28CC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1D1C618-B2C8-459E-A415-D8A15F098F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2ADA89A-4319-4E2E-982B-1A0CF9CA45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D65D2F-6FF9-4768-89AB-5E081A93E6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Nature_Illustration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7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8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179234-BB8D-47D8-8E20-D11B26E1CD7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dt" idx="9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1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DE38C3-4173-45C6-9C61-7253554A2AB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dt" idx="12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3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4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3D40A1-6F5E-4447-963F-54C210C490F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5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ftr" idx="16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7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9A42BB-2438-44C6-AEB0-B3E1AA25521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8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2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3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EC4F35-AA4E-4277-8BDB-3C655DEA210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4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C05884-9EBD-43B2-ADF0-D838295FBCB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5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6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A9B1EE-A8B1-4655-9BA3-9FBC7A09499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7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47360" y="7200000"/>
            <a:ext cx="3193920" cy="1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9288000" y="7236000"/>
            <a:ext cx="6469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CF5034-1A9E-4ABB-806C-6728570B2D9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0" y="7200000"/>
            <a:ext cx="2347200" cy="2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47360" y="7200000"/>
            <a:ext cx="3193920" cy="1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9288000" y="7236000"/>
            <a:ext cx="6469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059818-2361-4FA2-81A7-4E7EEBB9C04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0" y="7200000"/>
            <a:ext cx="2347200" cy="2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28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9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DC514C-D512-497D-ABA4-5562856DBA1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dt" idx="30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ftr" idx="31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32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28BDA54-2D61-4689-A718-01FEC370E87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33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1728000"/>
            <a:ext cx="8926560" cy="178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179640" indent="0">
              <a:lnSpc>
                <a:spcPct val="100000"/>
              </a:lnSpc>
              <a:spcBef>
                <a:spcPts val="780"/>
              </a:spcBef>
              <a:spcAft>
                <a:spcPts val="780"/>
              </a:spcAft>
              <a:buNone/>
              <a:tabLst>
                <a:tab algn="l" pos="0"/>
              </a:tabLst>
            </a:pP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基于生成式 </a:t>
            </a: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AI </a:t>
            </a: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的个性化文创图像作品设计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4032360" y="3854520"/>
            <a:ext cx="5182560" cy="96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提示词：太阳神鸟金饰上写着“天路”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122080" y="2700000"/>
            <a:ext cx="4596840" cy="415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260000" y="3024000"/>
            <a:ext cx="3598920" cy="359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50B186E-0310-409C-9E4E-D82F8BF78F00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0000" y="17784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1417"/>
              </a:spcAft>
              <a:buNone/>
              <a:tabLst>
                <a:tab algn="l" pos="0"/>
              </a:tabLst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卡通青铜树，上方写着“神树”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998280" y="2438280"/>
            <a:ext cx="3320640" cy="33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246640" y="2179080"/>
            <a:ext cx="3752280" cy="39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8E3DF87-BE9A-4A05-821C-478ABAB84D1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8000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351828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684000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E9CCA0F-69CA-44F4-88F4-A19846163FA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文字编辑功能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780000" y="4680000"/>
            <a:ext cx="2519640" cy="25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6807240" y="2340000"/>
            <a:ext cx="2912400" cy="291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360000" y="2340000"/>
            <a:ext cx="2879640" cy="287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3960000" y="3420000"/>
            <a:ext cx="2159640" cy="53964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C66B917-83CE-410C-99AF-B716F3F66122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下一步计划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优化模型：将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模型换成优化过的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AnyText2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，该模型不光在文字的正确率上得到了略微的提升，在原模型的基础上，新增了选择字体的功能。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在文字编辑板块，补充一些如文创书签、扑克牌、明信片的图片。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7D06998-2EBE-4768-A872-F159451EBFA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经费使用情况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校级的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1200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经费全部用于租卡和服务器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52AB514-5CC5-4026-A2B6-CD50857A8E31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组员能力提升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我们与组员们一同努力，首先扩展了关于网页结构、工作原理以及相关技术栈的知识体系。在此基础上，我们系统地学习并掌握了网络爬虫的使用技巧，熟练运用数据标注工具和方法，并深入探索了机器学习模型的训练流程与实践。最后，我们还深入研读了多篇学术论文，并学习和理解了多种模型测试与评估方法。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1E855D3-EB34-4F72-A16F-4D6329BF32A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560" cy="58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Thanks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B9016F-8011-481E-A752-5B8BC3F67C12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大纲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项目进展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0400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下一步计划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357120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经费使用情况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663804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组员能力提升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6A2C172-B7CC-45C7-88BF-4C377CAB6F3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项目进展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筛选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AnyWord3M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数据集，并完成对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模型的训练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用爬虫收集与中华文化相关的图片约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1000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张（低于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1000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），并用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wd14-convnextv2-v2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进行图片的标注，并进行人工筛选，用来训练扩散模型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用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gradio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进行率完成了前后端的开发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E09962F-4A8C-435B-B327-CBCF6D4BB5B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实验数据采用的是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AnyText-benchmark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6417D62-5B23-421D-99D5-803C126A755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实验数据（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</a:t>
            </a: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76" name=""/>
          <p:cNvGraphicFramePr/>
          <p:nvPr/>
        </p:nvGraphicFramePr>
        <p:xfrm>
          <a:off x="1996200" y="2491920"/>
          <a:ext cx="6118560" cy="10785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7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491920"/>
                    <a:ext cx="6118560" cy="10785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78" name=""/>
          <p:cNvGraphicFramePr/>
          <p:nvPr/>
        </p:nvGraphicFramePr>
        <p:xfrm>
          <a:off x="2328120" y="1840680"/>
          <a:ext cx="5951520" cy="1579320"/>
        </p:xfrm>
        <a:graphic>
          <a:graphicData uri="http://schemas.openxmlformats.org/drawingml/2006/table">
            <a:tbl>
              <a:tblPr/>
              <a:tblGrid>
                <a:gridCol w="1983600"/>
                <a:gridCol w="1983600"/>
                <a:gridCol w="1984680"/>
              </a:tblGrid>
              <a:tr h="5263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正确率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编辑距离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63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文字到图生成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0.6957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0.8402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6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文字修改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9" name=""/>
          <p:cNvGraphicFramePr/>
          <p:nvPr/>
        </p:nvGraphicFramePr>
        <p:xfrm>
          <a:off x="2314440" y="4199400"/>
          <a:ext cx="6121800" cy="1535760"/>
        </p:xfrm>
        <a:graphic>
          <a:graphicData uri="http://schemas.openxmlformats.org/drawingml/2006/table">
            <a:tbl>
              <a:tblPr/>
              <a:tblGrid>
                <a:gridCol w="2040120"/>
                <a:gridCol w="2040120"/>
                <a:gridCol w="2041920"/>
              </a:tblGrid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正确率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编辑距离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文字到图生成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0.6671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0.8298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文字修改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072F33B-55A4-429F-9E7F-CC82156A1FB7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实验数据（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sd1.5</a:t>
            </a: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81" name=""/>
          <p:cNvGraphicFramePr/>
          <p:nvPr/>
        </p:nvGraphicFramePr>
        <p:xfrm>
          <a:off x="619200" y="2365560"/>
          <a:ext cx="9071280" cy="1231200"/>
        </p:xfrm>
        <a:graphic>
          <a:graphicData uri="http://schemas.openxmlformats.org/drawingml/2006/table">
            <a:tbl>
              <a:tblPr/>
              <a:tblGrid>
                <a:gridCol w="4535640"/>
                <a:gridCol w="4536000"/>
              </a:tblGrid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FID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31.558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34.242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"/>
          <p:cNvSpPr/>
          <p:nvPr/>
        </p:nvSpPr>
        <p:spPr>
          <a:xfrm>
            <a:off x="540000" y="4140000"/>
            <a:ext cx="91789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我并不是希望这个数据一定要超过训练前的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fid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，我只是想证明我训练的模型并没有过拟合。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B15D59F-3B07-46C6-B3BF-96C07104D2E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059120" y="1800000"/>
            <a:ext cx="8299800" cy="472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250E417-3409-43CA-A9F1-E0FF68704C6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04000" y="1620000"/>
            <a:ext cx="9286920" cy="469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086CDDC-FFF1-4B94-88CA-9AB7B3329A6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10078560" cy="513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05AE4F6-C335-40AD-9506-916E5700765E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LibreOffice/25.2.2.2$MacOSX_AARCH64 LibreOffice_project/7370d4be9e3cf6031a51beef54ff3bda878e3fac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2025-04-08T21:35:05Z</dcterms:created>
  <dc:creator/>
  <dc:description/>
  <dc:language>zh-CN</dc:language>
  <cp:lastModifiedBy/>
  <dcterms:modified xsi:type="dcterms:W3CDTF">2025-04-09T13:39:31Z</dcterms:modified>
  <cp:revision>6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